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61" r:id="rId4"/>
    <p:sldId id="263" r:id="rId5"/>
    <p:sldId id="259" r:id="rId6"/>
    <p:sldId id="256" r:id="rId7"/>
    <p:sldId id="262" r:id="rId8"/>
    <p:sldId id="265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3300"/>
    <a:srgbClr val="003BB0"/>
    <a:srgbClr val="FF9900"/>
    <a:srgbClr val="5FDA46"/>
    <a:srgbClr val="5FDB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874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303C-6CE1-481A-8811-7A591F0F7D82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57C-5A80-41BB-A1F7-D87134DFF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17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303C-6CE1-481A-8811-7A591F0F7D82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57C-5A80-41BB-A1F7-D87134DFF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84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303C-6CE1-481A-8811-7A591F0F7D82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57C-5A80-41BB-A1F7-D87134DFF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45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303C-6CE1-481A-8811-7A591F0F7D82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57C-5A80-41BB-A1F7-D87134DFF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26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303C-6CE1-481A-8811-7A591F0F7D82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57C-5A80-41BB-A1F7-D87134DFF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92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303C-6CE1-481A-8811-7A591F0F7D82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57C-5A80-41BB-A1F7-D87134DFF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32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303C-6CE1-481A-8811-7A591F0F7D82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57C-5A80-41BB-A1F7-D87134DFF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842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303C-6CE1-481A-8811-7A591F0F7D82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57C-5A80-41BB-A1F7-D87134DFF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79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303C-6CE1-481A-8811-7A591F0F7D82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57C-5A80-41BB-A1F7-D87134DFF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69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303C-6CE1-481A-8811-7A591F0F7D82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57C-5A80-41BB-A1F7-D87134DFF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20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303C-6CE1-481A-8811-7A591F0F7D82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157C-5A80-41BB-A1F7-D87134DFF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02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E303C-6CE1-481A-8811-7A591F0F7D82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0157C-5A80-41BB-A1F7-D87134DFF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59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339244" y="1679170"/>
            <a:ext cx="3113204" cy="29333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7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1753" y="1845425"/>
            <a:ext cx="2630978" cy="25774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28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B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рест 1"/>
          <p:cNvSpPr/>
          <p:nvPr/>
        </p:nvSpPr>
        <p:spPr>
          <a:xfrm>
            <a:off x="4222865" y="1695796"/>
            <a:ext cx="3275215" cy="3353281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6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 flipH="1">
            <a:off x="3740727" y="1579419"/>
            <a:ext cx="4082631" cy="3529294"/>
          </a:xfrm>
          <a:prstGeom prst="heart">
            <a:avLst/>
          </a:prstGeom>
          <a:solidFill>
            <a:srgbClr val="7030A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4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DA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4189615" y="1596045"/>
            <a:ext cx="3448337" cy="325858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0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272743" y="1629294"/>
            <a:ext cx="3140405" cy="31924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81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омб 1"/>
          <p:cNvSpPr/>
          <p:nvPr/>
        </p:nvSpPr>
        <p:spPr>
          <a:xfrm>
            <a:off x="4073236" y="1645919"/>
            <a:ext cx="3627059" cy="3880237"/>
          </a:xfrm>
          <a:prstGeom prst="diamond">
            <a:avLst/>
          </a:prstGeom>
          <a:solidFill>
            <a:srgbClr val="003BB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9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конечная звезда 1"/>
          <p:cNvSpPr/>
          <p:nvPr/>
        </p:nvSpPr>
        <p:spPr>
          <a:xfrm flipH="1">
            <a:off x="3574473" y="980903"/>
            <a:ext cx="4553024" cy="4552664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77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олния 1"/>
          <p:cNvSpPr/>
          <p:nvPr/>
        </p:nvSpPr>
        <p:spPr>
          <a:xfrm>
            <a:off x="2593571" y="947652"/>
            <a:ext cx="3724101" cy="4754879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610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0</Words>
  <Application>Microsoft Office PowerPoint</Application>
  <PresentationFormat>Произвольный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NTB002</dc:creator>
  <cp:lastModifiedBy>Алексей</cp:lastModifiedBy>
  <cp:revision>11</cp:revision>
  <dcterms:created xsi:type="dcterms:W3CDTF">2019-09-10T11:51:19Z</dcterms:created>
  <dcterms:modified xsi:type="dcterms:W3CDTF">2020-04-06T13:44:11Z</dcterms:modified>
</cp:coreProperties>
</file>