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3" r:id="rId6"/>
    <p:sldId id="266" r:id="rId7"/>
    <p:sldId id="265" r:id="rId8"/>
    <p:sldId id="272" r:id="rId9"/>
    <p:sldId id="262" r:id="rId10"/>
    <p:sldId id="264" r:id="rId11"/>
    <p:sldId id="267" r:id="rId12"/>
    <p:sldId id="260" r:id="rId13"/>
    <p:sldId id="268" r:id="rId14"/>
    <p:sldId id="261" r:id="rId15"/>
    <p:sldId id="273" r:id="rId16"/>
    <p:sldId id="274" r:id="rId17"/>
    <p:sldId id="269" r:id="rId18"/>
    <p:sldId id="270" r:id="rId19"/>
    <p:sldId id="271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E89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8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/>
              <a:t>О в о </a:t>
            </a:r>
            <a:r>
              <a:rPr lang="ru-RU" sz="9600" b="1" dirty="0" err="1" smtClean="0"/>
              <a:t>щ</a:t>
            </a:r>
            <a:r>
              <a:rPr lang="ru-RU" sz="9600" b="1" dirty="0" smtClean="0"/>
              <a:t> и.</a:t>
            </a:r>
            <a:endParaRPr lang="ru-RU" sz="9600" b="1" dirty="0"/>
          </a:p>
        </p:txBody>
      </p:sp>
      <p:pic>
        <p:nvPicPr>
          <p:cNvPr id="6" name="Содержимое 5" descr="koszyk-warzywa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947" r="2648"/>
          <a:stretch>
            <a:fillRect/>
          </a:stretch>
        </p:blipFill>
        <p:spPr>
          <a:xfrm>
            <a:off x="1554691" y="1643050"/>
            <a:ext cx="5874829" cy="448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cap="small" dirty="0" smtClean="0"/>
              <a:t>Капуста.</a:t>
            </a:r>
            <a:endParaRPr lang="ru-RU" sz="6000" b="1" cap="small" dirty="0"/>
          </a:p>
        </p:txBody>
      </p:sp>
      <p:pic>
        <p:nvPicPr>
          <p:cNvPr id="4" name="Содержимое 3" descr="Kapus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9081" y="1600200"/>
            <a:ext cx="6385838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cap="small" dirty="0" smtClean="0"/>
              <a:t>Редис.</a:t>
            </a:r>
            <a:endParaRPr lang="ru-RU" sz="6000" b="1" cap="small" dirty="0"/>
          </a:p>
        </p:txBody>
      </p:sp>
      <p:pic>
        <p:nvPicPr>
          <p:cNvPr id="4" name="Содержимое 3" descr="68e2219f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4012" y="1653381"/>
            <a:ext cx="5895975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cap="small" dirty="0" smtClean="0"/>
              <a:t>Свёкла.</a:t>
            </a:r>
            <a:endParaRPr lang="ru-RU" sz="6000" b="1" cap="small" dirty="0"/>
          </a:p>
        </p:txBody>
      </p:sp>
      <p:pic>
        <p:nvPicPr>
          <p:cNvPr id="4" name="Содержимое 3" descr="540092b694254_svek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958181"/>
            <a:ext cx="5715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cap="small" dirty="0" smtClean="0"/>
              <a:t>Кабачок.</a:t>
            </a:r>
            <a:endParaRPr lang="ru-RU" sz="6000" b="1" cap="small" dirty="0"/>
          </a:p>
        </p:txBody>
      </p:sp>
      <p:pic>
        <p:nvPicPr>
          <p:cNvPr id="8" name="Содержимое 7" descr="130c6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cap="small" dirty="0" smtClean="0"/>
              <a:t>Репа.</a:t>
            </a:r>
            <a:endParaRPr lang="ru-RU" sz="6000" b="1" cap="small" dirty="0"/>
          </a:p>
        </p:txBody>
      </p:sp>
      <p:pic>
        <p:nvPicPr>
          <p:cNvPr id="6" name="Содержимое 5" descr="WkZ1MF0bQ4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750" y="1934369"/>
            <a:ext cx="4762500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cap="small" dirty="0" smtClean="0"/>
              <a:t>Тыква.</a:t>
            </a:r>
            <a:endParaRPr lang="ru-RU" sz="6000" b="1" cap="small" dirty="0"/>
          </a:p>
        </p:txBody>
      </p:sp>
      <p:pic>
        <p:nvPicPr>
          <p:cNvPr id="4" name="Содержимое 3" descr="tik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0342" y="2143116"/>
            <a:ext cx="4799112" cy="400052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cap="small" dirty="0" smtClean="0"/>
              <a:t>Баклажан.</a:t>
            </a:r>
            <a:endParaRPr lang="ru-RU" sz="6000" b="1" cap="small" dirty="0"/>
          </a:p>
        </p:txBody>
      </p:sp>
      <p:pic>
        <p:nvPicPr>
          <p:cNvPr id="4" name="Содержимое 3" descr="баклажа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3759" y="1600200"/>
            <a:ext cx="461648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cap="small" dirty="0" smtClean="0"/>
              <a:t>Горох.</a:t>
            </a:r>
            <a:endParaRPr lang="ru-RU" sz="6000" b="1" cap="small" dirty="0"/>
          </a:p>
        </p:txBody>
      </p:sp>
      <p:pic>
        <p:nvPicPr>
          <p:cNvPr id="5" name="Содержимое 4" descr="foto_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01782"/>
            <a:ext cx="4038600" cy="2722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196695-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14234"/>
            <a:ext cx="4038600" cy="2697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cap="small" dirty="0" smtClean="0"/>
              <a:t>Кукуруза.</a:t>
            </a:r>
            <a:endParaRPr lang="ru-RU" sz="6000" b="1" cap="small" dirty="0"/>
          </a:p>
        </p:txBody>
      </p:sp>
      <p:pic>
        <p:nvPicPr>
          <p:cNvPr id="5" name="Содержимое 4" descr="8114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7708" y="1600200"/>
            <a:ext cx="3377584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frektis - 1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47741"/>
            <a:ext cx="4038600" cy="3230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cap="small" dirty="0" smtClean="0"/>
              <a:t>Фасоль.</a:t>
            </a:r>
            <a:endParaRPr lang="ru-RU" sz="6000" b="1" cap="small" dirty="0"/>
          </a:p>
        </p:txBody>
      </p:sp>
      <p:pic>
        <p:nvPicPr>
          <p:cNvPr id="10" name="Содержимое 9" descr="fasol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  <p:pic>
        <p:nvPicPr>
          <p:cNvPr id="9" name="Содержимое 8" descr="фасоль с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35508" y="2445861"/>
            <a:ext cx="3681984" cy="283464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cap="small" dirty="0" smtClean="0"/>
              <a:t>Овощи растут в огороде.</a:t>
            </a:r>
            <a:endParaRPr lang="ru-RU" sz="5400" b="1" cap="small" dirty="0"/>
          </a:p>
        </p:txBody>
      </p:sp>
      <p:pic>
        <p:nvPicPr>
          <p:cNvPr id="4" name="Содержимое 3" descr="13040874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cap="small" dirty="0" smtClean="0"/>
              <a:t>Зелень (трава).</a:t>
            </a:r>
            <a:endParaRPr lang="ru-RU" sz="6000" b="1" cap="small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cap="small" dirty="0" smtClean="0"/>
              <a:t>Петрушка.</a:t>
            </a:r>
            <a:endParaRPr lang="ru-RU" sz="4000" cap="small" dirty="0"/>
          </a:p>
        </p:txBody>
      </p:sp>
      <p:pic>
        <p:nvPicPr>
          <p:cNvPr id="7" name="Содержимое 6" descr="петрушк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788130"/>
            <a:ext cx="4040188" cy="2724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cap="small" dirty="0" smtClean="0"/>
              <a:t>Укроп.</a:t>
            </a:r>
            <a:endParaRPr lang="ru-RU" sz="4000" cap="small" dirty="0"/>
          </a:p>
        </p:txBody>
      </p:sp>
      <p:pic>
        <p:nvPicPr>
          <p:cNvPr id="8" name="Содержимое 7" descr="укроп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64413" y="2174875"/>
            <a:ext cx="3602998" cy="395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cap="small" dirty="0" smtClean="0"/>
              <a:t>Картофель.</a:t>
            </a:r>
            <a:endParaRPr lang="ru-RU" sz="6000" b="1" cap="small" dirty="0"/>
          </a:p>
        </p:txBody>
      </p:sp>
      <p:pic>
        <p:nvPicPr>
          <p:cNvPr id="4" name="Содержимое 3" descr="f20110423092356-2015068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cap="small" dirty="0" smtClean="0"/>
              <a:t>Морковь.</a:t>
            </a:r>
            <a:endParaRPr lang="ru-RU" sz="6000" b="1" cap="small" dirty="0"/>
          </a:p>
        </p:txBody>
      </p:sp>
      <p:pic>
        <p:nvPicPr>
          <p:cNvPr id="6" name="Содержимое 5" descr="artleo.com-38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cap="small" dirty="0" smtClean="0"/>
              <a:t>Огурец.</a:t>
            </a:r>
            <a:endParaRPr lang="ru-RU" sz="6000" b="1" cap="small" dirty="0"/>
          </a:p>
        </p:txBody>
      </p:sp>
      <p:pic>
        <p:nvPicPr>
          <p:cNvPr id="4" name="Содержимое 3" descr="69ea1233-e0fc-4ae1-a771-94031e518775-w800-h8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cap="small" dirty="0" smtClean="0"/>
              <a:t>Помидор.</a:t>
            </a:r>
            <a:endParaRPr lang="ru-RU" sz="6000" b="1" cap="small" dirty="0"/>
          </a:p>
        </p:txBody>
      </p:sp>
      <p:pic>
        <p:nvPicPr>
          <p:cNvPr id="5" name="Содержимое 4" descr="tomaa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43881"/>
            <a:ext cx="40386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goldensweet_1688_detai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6463"/>
            <a:ext cx="4038600" cy="3033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cap="small" dirty="0" smtClean="0"/>
              <a:t>Лук.</a:t>
            </a:r>
            <a:endParaRPr lang="ru-RU" sz="6000" b="1" cap="small" dirty="0"/>
          </a:p>
        </p:txBody>
      </p:sp>
      <p:pic>
        <p:nvPicPr>
          <p:cNvPr id="5" name="Содержимое 4" descr="1337813199905_originaal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96888"/>
            <a:ext cx="4038600" cy="3932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77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01328"/>
            <a:ext cx="4038600" cy="2723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cap="small" dirty="0" smtClean="0"/>
              <a:t>Чеснок.</a:t>
            </a:r>
            <a:endParaRPr lang="ru-RU" sz="6000" b="1" cap="small" dirty="0"/>
          </a:p>
        </p:txBody>
      </p:sp>
      <p:pic>
        <p:nvPicPr>
          <p:cNvPr id="4" name="Содержимое 3" descr="chesno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cap="small" dirty="0" smtClean="0"/>
              <a:t>Перец.</a:t>
            </a:r>
            <a:endParaRPr lang="ru-RU" sz="6000" b="1" cap="small" dirty="0"/>
          </a:p>
        </p:txBody>
      </p:sp>
      <p:pic>
        <p:nvPicPr>
          <p:cNvPr id="8" name="Содержимое 7" descr="zheltyy-87800x800q80.v13324023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4086" y="1600200"/>
            <a:ext cx="6655828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53</Words>
  <PresentationFormat>Экран (4:3)</PresentationFormat>
  <Paragraphs>22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 в о щ и.</vt:lpstr>
      <vt:lpstr>Овощи растут в огороде.</vt:lpstr>
      <vt:lpstr>Картофель.</vt:lpstr>
      <vt:lpstr>Морковь.</vt:lpstr>
      <vt:lpstr>Огурец.</vt:lpstr>
      <vt:lpstr>Помидор.</vt:lpstr>
      <vt:lpstr>Лук.</vt:lpstr>
      <vt:lpstr>Чеснок.</vt:lpstr>
      <vt:lpstr>Перец.</vt:lpstr>
      <vt:lpstr>Капуста.</vt:lpstr>
      <vt:lpstr>Редис.</vt:lpstr>
      <vt:lpstr>Свёкла.</vt:lpstr>
      <vt:lpstr>Кабачок.</vt:lpstr>
      <vt:lpstr>Репа.</vt:lpstr>
      <vt:lpstr>Тыква.</vt:lpstr>
      <vt:lpstr>Баклажан.</vt:lpstr>
      <vt:lpstr>Горох.</vt:lpstr>
      <vt:lpstr>Кукуруза.</vt:lpstr>
      <vt:lpstr>Фасоль.</vt:lpstr>
      <vt:lpstr>Зелень (трава).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в о щ и.</dc:title>
  <cp:lastModifiedBy>Apple</cp:lastModifiedBy>
  <cp:revision>5</cp:revision>
  <dcterms:modified xsi:type="dcterms:W3CDTF">2015-06-03T11:04:37Z</dcterms:modified>
</cp:coreProperties>
</file>